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299" r:id="rId4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99A21-E92B-586E-6D9C-DC48EFBC6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5E4F1A-A29B-5774-ACEB-E687CDDDE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891DB-D2DD-6426-957A-9CF71102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52DDD-4FCB-1DE3-6CCB-D59EF7EFE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62E56-5CD1-27E9-6510-0A8C9D42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454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5D947-F9ED-A1B7-6557-26D98759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38128-437B-8530-9740-CF28EB975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EF949-A747-3065-9D0B-CDC6AABCB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6B69E-39AE-C69C-8EE4-EF438B97C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B85FD-46D1-8AE7-DB52-1B685681C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212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EDD987-34C0-D395-6C4E-BF3D26DF31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2FC530-72EF-804E-1DA1-ABE3F8A02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039ED-9578-91D5-6497-90E1D2C30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3C387-7C82-58D3-59A9-1BBE7FA76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9393F-1AA6-9B41-BA39-F6627D303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573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99EDE-A4E8-5DC2-0687-E6189327C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734AA-0AE6-001F-DEB9-541D5269C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A540F-22FC-C1E6-E935-43673DA68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22653-D94E-CA1B-703B-FEDCE094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48A26-0E20-FAFF-4A3B-5CD790BF0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255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0F12C-F7DD-40D3-4902-03E63A40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BCF86-58FF-D68C-94CB-9765DB198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4DC59-0D7D-E35B-2898-65D051D5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F7CE5-96E8-9CAC-C769-F2061603F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932917-6230-C054-16EA-A89A3C0CB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652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02DF-A58C-2316-4A0E-6E86487A5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755B8-0B12-FF09-7AF0-D34BA760A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B35775-AA9B-3297-347C-056A9C7E0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C53B08-3F41-2A89-678A-1CF954A1F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09E42-EDD3-665D-6B40-137C5F08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DD1232-F946-1363-D9DF-5331000C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11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E242-8CDA-9757-72C9-E165C402D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49595-09FC-038A-1A57-94F93D86E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95DC78-D110-966F-8CF5-030B6663D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8021A-2527-CE6D-E96A-6B656926A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ADA531-2320-2346-2D4D-4FE980EFB9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ED84C5-8EF8-DE28-D45F-918C56D84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A87291-1289-9804-273E-99BE8C06D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606245-F5DF-B397-6201-20FEB5030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975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65E0B-E754-D112-03BE-1F42491A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8D93D0-AAAE-80E8-66CC-CC5A68784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3225DF-BCA3-7005-A49B-1E8A05317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17B672-7A5F-4400-B9C2-672AAD91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525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138FBB-948A-4926-FF50-66DAF4965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EC0D4-28FD-5DF5-0736-D0643CCCF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06BB4-E2CE-38E5-0455-0DD25C9F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377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3D9E2-770A-EB7D-E852-8EE6B258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C7B13-3D97-2258-574E-B65F7338A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6498A-8D95-53B0-D3DB-0F587D86B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D2057C-3ED7-99A7-980F-3B3953A2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F9219B-7887-E073-51DC-BD892195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560E3-D95A-788D-E6A4-8ED8D4738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79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A0E6-A46E-9527-3264-8428CAEDD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50E182-8B80-9AEB-4EEB-080E9E0F9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9ED2C3-8F85-661C-F8D8-576B82F3F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58D894-01FA-85C8-A448-7D93A0559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69BE67-4D8E-044B-FBFD-6D23733D5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6034A0-0455-B54C-EF32-4140E92DB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53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0FCCE-3EB5-319C-FCDB-7FAC59A49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7B1B7-E6E8-372B-D272-2C9BA0393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FA090-255F-6251-949B-2A1D549DEA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DE979-88E7-460F-9411-D001ADA1DF32}" type="datetimeFigureOut">
              <a:rPr lang="en-IN" smtClean="0"/>
              <a:t>06-07-2026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DFF1D-8FB7-D139-C503-C3DA61AC83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90B31-BCF4-352F-D698-5B15D2A65D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24B12-42EB-4158-A621-E4BB08858D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9277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">
            <a:extLst>
              <a:ext uri="{FF2B5EF4-FFF2-40B4-BE49-F238E27FC236}">
                <a16:creationId xmlns:a16="http://schemas.microsoft.com/office/drawing/2014/main" id="{D87A176C-5B3A-38A1-1B53-976F8AFDAB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34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0">
            <a:extLst>
              <a:ext uri="{FF2B5EF4-FFF2-40B4-BE49-F238E27FC236}">
                <a16:creationId xmlns:a16="http://schemas.microsoft.com/office/drawing/2014/main" id="{229517C0-27E1-64C8-6356-F237B557B2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0088"/>
            <a:ext cx="1219200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76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1">
            <a:extLst>
              <a:ext uri="{FF2B5EF4-FFF2-40B4-BE49-F238E27FC236}">
                <a16:creationId xmlns:a16="http://schemas.microsoft.com/office/drawing/2014/main" id="{EC7BDD62-EB82-5B7A-3D2F-74CE7B8C55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6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2">
            <a:extLst>
              <a:ext uri="{FF2B5EF4-FFF2-40B4-BE49-F238E27FC236}">
                <a16:creationId xmlns:a16="http://schemas.microsoft.com/office/drawing/2014/main" id="{F24B2F2D-60BE-7A4E-8947-58BDC0CA2C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18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3">
            <a:extLst>
              <a:ext uri="{FF2B5EF4-FFF2-40B4-BE49-F238E27FC236}">
                <a16:creationId xmlns:a16="http://schemas.microsoft.com/office/drawing/2014/main" id="{787E7EC3-D210-789C-A266-B928EDF800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8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4">
            <a:extLst>
              <a:ext uri="{FF2B5EF4-FFF2-40B4-BE49-F238E27FC236}">
                <a16:creationId xmlns:a16="http://schemas.microsoft.com/office/drawing/2014/main" id="{8204B698-EC1B-60D8-ACB4-5E78E77113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30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5">
            <a:extLst>
              <a:ext uri="{FF2B5EF4-FFF2-40B4-BE49-F238E27FC236}">
                <a16:creationId xmlns:a16="http://schemas.microsoft.com/office/drawing/2014/main" id="{8CF2C23F-F6A3-7360-28ED-ED1CEAF670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03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6">
            <a:extLst>
              <a:ext uri="{FF2B5EF4-FFF2-40B4-BE49-F238E27FC236}">
                <a16:creationId xmlns:a16="http://schemas.microsoft.com/office/drawing/2014/main" id="{A59A7DDA-0CFA-A689-5CA8-8D309A1BB2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26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7">
            <a:extLst>
              <a:ext uri="{FF2B5EF4-FFF2-40B4-BE49-F238E27FC236}">
                <a16:creationId xmlns:a16="http://schemas.microsoft.com/office/drawing/2014/main" id="{DD95DB84-6FA4-F24F-0A54-49944B9992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05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8">
            <a:extLst>
              <a:ext uri="{FF2B5EF4-FFF2-40B4-BE49-F238E27FC236}">
                <a16:creationId xmlns:a16="http://schemas.microsoft.com/office/drawing/2014/main" id="{27E7CA5C-7AAD-1642-E3FD-E8BCFB0DB7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33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19">
            <a:extLst>
              <a:ext uri="{FF2B5EF4-FFF2-40B4-BE49-F238E27FC236}">
                <a16:creationId xmlns:a16="http://schemas.microsoft.com/office/drawing/2014/main" id="{1E144DA3-5FAB-8376-4878-7C9DEC5F3F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44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2">
            <a:extLst>
              <a:ext uri="{FF2B5EF4-FFF2-40B4-BE49-F238E27FC236}">
                <a16:creationId xmlns:a16="http://schemas.microsoft.com/office/drawing/2014/main" id="{4314219B-659D-9342-978D-9CD38CC0233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31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20">
            <a:extLst>
              <a:ext uri="{FF2B5EF4-FFF2-40B4-BE49-F238E27FC236}">
                <a16:creationId xmlns:a16="http://schemas.microsoft.com/office/drawing/2014/main" id="{837E7862-13E6-CA4D-761A-FCAF605D2E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34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21 &amp; 22">
            <a:extLst>
              <a:ext uri="{FF2B5EF4-FFF2-40B4-BE49-F238E27FC236}">
                <a16:creationId xmlns:a16="http://schemas.microsoft.com/office/drawing/2014/main" id="{369075F8-8BC4-2DEB-D3FC-A37991C368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80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-23 &amp; 24">
            <a:extLst>
              <a:ext uri="{FF2B5EF4-FFF2-40B4-BE49-F238E27FC236}">
                <a16:creationId xmlns:a16="http://schemas.microsoft.com/office/drawing/2014/main" id="{E59CE873-2135-5A82-F89D-37B3C63BFC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25">
            <a:extLst>
              <a:ext uri="{FF2B5EF4-FFF2-40B4-BE49-F238E27FC236}">
                <a16:creationId xmlns:a16="http://schemas.microsoft.com/office/drawing/2014/main" id="{55CF56EF-4609-4184-4579-82679E62E5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3" y="0"/>
            <a:ext cx="10999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34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26">
            <a:extLst>
              <a:ext uri="{FF2B5EF4-FFF2-40B4-BE49-F238E27FC236}">
                <a16:creationId xmlns:a16="http://schemas.microsoft.com/office/drawing/2014/main" id="{1E6551E0-1CBF-EB3C-DC18-4186BEA536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788"/>
            <a:ext cx="121920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18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27, 28 &amp; 29">
            <a:extLst>
              <a:ext uri="{FF2B5EF4-FFF2-40B4-BE49-F238E27FC236}">
                <a16:creationId xmlns:a16="http://schemas.microsoft.com/office/drawing/2014/main" id="{F1CFFA1B-B1BC-4DFF-E6EA-8F2C182EEE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0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0">
            <a:extLst>
              <a:ext uri="{FF2B5EF4-FFF2-40B4-BE49-F238E27FC236}">
                <a16:creationId xmlns:a16="http://schemas.microsoft.com/office/drawing/2014/main" id="{CE5A9CDA-6B44-EB4A-24D9-1C9AE0D9A0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76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1">
            <a:extLst>
              <a:ext uri="{FF2B5EF4-FFF2-40B4-BE49-F238E27FC236}">
                <a16:creationId xmlns:a16="http://schemas.microsoft.com/office/drawing/2014/main" id="{1E2BE5BA-6858-7130-F6F9-C29C2986E6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7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2">
            <a:extLst>
              <a:ext uri="{FF2B5EF4-FFF2-40B4-BE49-F238E27FC236}">
                <a16:creationId xmlns:a16="http://schemas.microsoft.com/office/drawing/2014/main" id="{BA50BD0D-F72C-E3D6-18EB-E36D8146A2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33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3">
            <a:extLst>
              <a:ext uri="{FF2B5EF4-FFF2-40B4-BE49-F238E27FC236}">
                <a16:creationId xmlns:a16="http://schemas.microsoft.com/office/drawing/2014/main" id="{BAA32843-64B7-30E7-D45C-29FB29AD82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52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">
            <a:extLst>
              <a:ext uri="{FF2B5EF4-FFF2-40B4-BE49-F238E27FC236}">
                <a16:creationId xmlns:a16="http://schemas.microsoft.com/office/drawing/2014/main" id="{339BC4CF-8555-6142-0E4D-72360C292D3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30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4">
            <a:extLst>
              <a:ext uri="{FF2B5EF4-FFF2-40B4-BE49-F238E27FC236}">
                <a16:creationId xmlns:a16="http://schemas.microsoft.com/office/drawing/2014/main" id="{D3928843-6C3D-ADE3-C72A-5F717B318E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214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5">
            <a:extLst>
              <a:ext uri="{FF2B5EF4-FFF2-40B4-BE49-F238E27FC236}">
                <a16:creationId xmlns:a16="http://schemas.microsoft.com/office/drawing/2014/main" id="{5E57DA29-612F-7B61-0566-CE4BE01FE6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75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91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6">
            <a:extLst>
              <a:ext uri="{FF2B5EF4-FFF2-40B4-BE49-F238E27FC236}">
                <a16:creationId xmlns:a16="http://schemas.microsoft.com/office/drawing/2014/main" id="{8FCE85F7-FB66-FCDE-0414-63FDC5B62B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559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7">
            <a:extLst>
              <a:ext uri="{FF2B5EF4-FFF2-40B4-BE49-F238E27FC236}">
                <a16:creationId xmlns:a16="http://schemas.microsoft.com/office/drawing/2014/main" id="{95EA7EEB-F3E2-D673-0C38-0695A8E724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685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8">
            <a:extLst>
              <a:ext uri="{FF2B5EF4-FFF2-40B4-BE49-F238E27FC236}">
                <a16:creationId xmlns:a16="http://schemas.microsoft.com/office/drawing/2014/main" id="{6D032649-A7DD-DB21-B223-82955CA236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248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39">
            <a:extLst>
              <a:ext uri="{FF2B5EF4-FFF2-40B4-BE49-F238E27FC236}">
                <a16:creationId xmlns:a16="http://schemas.microsoft.com/office/drawing/2014/main" id="{A8D1704C-C2C9-513A-7BF3-5F7902F587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113"/>
            <a:ext cx="1219200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29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40">
            <a:extLst>
              <a:ext uri="{FF2B5EF4-FFF2-40B4-BE49-F238E27FC236}">
                <a16:creationId xmlns:a16="http://schemas.microsoft.com/office/drawing/2014/main" id="{5D1851C1-DE7D-F1AB-4B94-B6AB8AAA1E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88" y="0"/>
            <a:ext cx="9240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37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41">
            <a:extLst>
              <a:ext uri="{FF2B5EF4-FFF2-40B4-BE49-F238E27FC236}">
                <a16:creationId xmlns:a16="http://schemas.microsoft.com/office/drawing/2014/main" id="{20525785-2DBB-9424-D6CE-A39BECC86A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0"/>
            <a:ext cx="11504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203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42">
            <a:extLst>
              <a:ext uri="{FF2B5EF4-FFF2-40B4-BE49-F238E27FC236}">
                <a16:creationId xmlns:a16="http://schemas.microsoft.com/office/drawing/2014/main" id="{B1E682BE-D546-F799-F744-E5AD324315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0"/>
            <a:ext cx="10020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04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43">
            <a:extLst>
              <a:ext uri="{FF2B5EF4-FFF2-40B4-BE49-F238E27FC236}">
                <a16:creationId xmlns:a16="http://schemas.microsoft.com/office/drawing/2014/main" id="{2F54EEB3-15F2-5E0A-583E-B2434DC695C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9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4">
            <a:extLst>
              <a:ext uri="{FF2B5EF4-FFF2-40B4-BE49-F238E27FC236}">
                <a16:creationId xmlns:a16="http://schemas.microsoft.com/office/drawing/2014/main" id="{09004D26-62A8-DD7E-7251-B94A633A69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010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44">
            <a:extLst>
              <a:ext uri="{FF2B5EF4-FFF2-40B4-BE49-F238E27FC236}">
                <a16:creationId xmlns:a16="http://schemas.microsoft.com/office/drawing/2014/main" id="{8BD685A4-1146-D32C-6907-0C64E0545D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088"/>
            <a:ext cx="1219200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2358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45, 46, 47, 48 &amp; 49">
            <a:extLst>
              <a:ext uri="{FF2B5EF4-FFF2-40B4-BE49-F238E27FC236}">
                <a16:creationId xmlns:a16="http://schemas.microsoft.com/office/drawing/2014/main" id="{7852CD80-AD9E-7F64-76B4-2678A11C4D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04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50">
            <a:extLst>
              <a:ext uri="{FF2B5EF4-FFF2-40B4-BE49-F238E27FC236}">
                <a16:creationId xmlns:a16="http://schemas.microsoft.com/office/drawing/2014/main" id="{27EF54F8-65E2-99DF-9941-5AB8EFF4EE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0"/>
            <a:ext cx="10020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83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52">
            <a:extLst>
              <a:ext uri="{FF2B5EF4-FFF2-40B4-BE49-F238E27FC236}">
                <a16:creationId xmlns:a16="http://schemas.microsoft.com/office/drawing/2014/main" id="{F9C3CA3B-6097-9F35-67CE-54DAD7D159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0"/>
            <a:ext cx="10094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358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51, 53 to 62">
            <a:extLst>
              <a:ext uri="{FF2B5EF4-FFF2-40B4-BE49-F238E27FC236}">
                <a16:creationId xmlns:a16="http://schemas.microsoft.com/office/drawing/2014/main" id="{00005D20-C7E7-89BF-C43E-449EE859DD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27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5">
            <a:extLst>
              <a:ext uri="{FF2B5EF4-FFF2-40B4-BE49-F238E27FC236}">
                <a16:creationId xmlns:a16="http://schemas.microsoft.com/office/drawing/2014/main" id="{178569BA-ADDC-1238-1C0A-DC4BBE33A1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6">
            <a:extLst>
              <a:ext uri="{FF2B5EF4-FFF2-40B4-BE49-F238E27FC236}">
                <a16:creationId xmlns:a16="http://schemas.microsoft.com/office/drawing/2014/main" id="{F850AF6E-161F-CA90-CAD8-3F7CAFFCDB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6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7">
            <a:extLst>
              <a:ext uri="{FF2B5EF4-FFF2-40B4-BE49-F238E27FC236}">
                <a16:creationId xmlns:a16="http://schemas.microsoft.com/office/drawing/2014/main" id="{5ED241EA-F017-BA32-1782-4C29309D5D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9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8">
            <a:extLst>
              <a:ext uri="{FF2B5EF4-FFF2-40B4-BE49-F238E27FC236}">
                <a16:creationId xmlns:a16="http://schemas.microsoft.com/office/drawing/2014/main" id="{1E1E2EE8-E91B-FAF6-10A8-878F42E720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25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 9">
            <a:extLst>
              <a:ext uri="{FF2B5EF4-FFF2-40B4-BE49-F238E27FC236}">
                <a16:creationId xmlns:a16="http://schemas.microsoft.com/office/drawing/2014/main" id="{EC6F48A5-B849-85C6-0641-C22C2CDEC5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41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PURTI GROUP</dc:creator>
  <cp:lastModifiedBy>PURTI GROUP</cp:lastModifiedBy>
  <cp:revision>1</cp:revision>
  <dcterms:created xsi:type="dcterms:W3CDTF">2026-07-06T09:19:22Z</dcterms:created>
  <dcterms:modified xsi:type="dcterms:W3CDTF">2026-07-06T09:20:20Z</dcterms:modified>
</cp:coreProperties>
</file>